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8AD22-3CB1-4290-8DDE-0239EE64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AECE20-AA67-4260-B873-BC9FD3B1B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A36E5-46F7-4484-8FF1-92ADB19F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7D8CF-9F03-4001-BD08-6BD1D1B4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35217-CF03-4F51-AECA-66DB18D6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6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BCEE-BA8A-4E74-846A-D7D3C813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5607C0-45F1-4305-A47B-6DA5CE75C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B6B15-8E49-4A11-8B51-1B494CF8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09FFD-1C00-4BC0-9EA1-7C2AC67D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A3569-B4E9-479C-9D43-04E75764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24313D-A25D-49CD-9FC8-9E8820B9D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147E82-71B0-4CA3-9DC7-39BF00AED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F85B1-09FF-4045-BBA1-A8A7873D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182E-C989-488E-A1CC-5D62B97C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0EA97-D19F-40C0-A9E0-DCCE053F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28FC-1B55-4A77-A467-630A129A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DBE85-59DF-4307-A8CC-639DE5C7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FDF29-EF8C-4E0B-A031-BCA773E2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F12FC-1325-41CC-A201-A5FA5F79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221E4-70DD-40BA-877A-F8545EC3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3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69156-64FB-4250-92B1-AA95B3A4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A96C8-F30C-485C-9536-818086C2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2E33C-433D-46AC-ABE3-DD06A260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CA184-FDCA-46A1-8C57-43BB68AB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746CB-8508-4776-AB20-016D61A8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3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14FFD-4675-4323-9F5F-030057D2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C0812-1B02-4261-84B5-45318CB0E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5CEC2C-1378-438D-BC4A-E25DC5C40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AB74D-2244-4AE7-B75D-4908A512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4BE5E-4037-4152-BBD4-C37F1E24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4712A-9CE6-40DC-8896-FA8D532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0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BD166-60AF-4BD0-8D5D-813AEEDC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88BD8-8D72-4ED3-9BB9-C6EDDCC23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2624E5-E465-4294-B546-757C9870A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91640-A082-4F8A-8815-3761A85F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246324-750E-489A-9B6A-2B1EE26D1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7F6D01-9B69-4444-B9F5-B10A2210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FC8C1A-9308-4560-8769-2CEF8447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734F65-E8D5-42B3-AD7F-E20B113E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AA7A7-C7ED-4EA0-92A8-E158017A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A76F9-5B35-4638-A166-3D7579D8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4CEFBE-A843-4DA1-96AB-5DFB4F99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F8E3F3-5F49-4EB3-A5F9-D823C831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49BE52-5902-42E6-8B02-9A32C5AF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0EABE7-3FF4-4234-901A-B4C0EFA1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5C9EF-E38E-4DD3-884D-4053369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0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39C3-9576-468C-9CAB-19122085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E5B18-DC43-4E67-8EC7-353B0EA2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93C5D7-2C76-4C42-A4DA-659DEF203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BCF214-5E6A-4160-BF6B-F00AD15E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8D5A6D-DF15-4DAD-9664-E48E0F34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88B38-D07F-4332-BA56-9FE82D8F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3DDFC-ACD7-4C27-8B89-024F89D7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05D4AD-C679-4714-9E2F-4B0722B0D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7AE888-9FCE-442D-8182-2E09FE694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540D62-4D84-4D54-A294-489D312A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64AFD-95F6-40F8-953C-5ED657ED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362F9A-D6B1-4E58-AE35-980AF8C4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19EFA-A677-43A6-99A4-4CF0823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B5332-9B85-49DB-AC0B-8192C997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D74BF-5EAD-435A-85D9-D6341678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9F983-4B3E-4214-A87F-639140D38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35C8A-A4AA-4B37-9335-D3351CAC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FD8FB44-188D-47BB-BB34-B31295A48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88017-80C4-4D1F-ADE8-FBB19E403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81710-DB83-4D80-B345-64D621637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C9C7073-114D-4199-A7A8-AF3B3F20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8" y="471661"/>
            <a:ext cx="11824743" cy="5492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C66E4-06DD-42D8-876B-61EBA5C14634}"/>
              </a:ext>
            </a:extLst>
          </p:cNvPr>
          <p:cNvSpPr txBox="1"/>
          <p:nvPr/>
        </p:nvSpPr>
        <p:spPr>
          <a:xfrm>
            <a:off x="310392" y="6258187"/>
            <a:ext cx="88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http://www.devicemart.co.kr/goods/view?no=1321033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6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5A7E-2E4D-43D5-B73D-432DD39A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B2EEE97-9A4D-46B7-A599-EF512400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7" y="648392"/>
            <a:ext cx="11786586" cy="56097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F56C4-D56E-4A18-86F4-E20721495757}"/>
              </a:ext>
            </a:extLst>
          </p:cNvPr>
          <p:cNvSpPr txBox="1"/>
          <p:nvPr/>
        </p:nvSpPr>
        <p:spPr>
          <a:xfrm>
            <a:off x="327170" y="6356788"/>
            <a:ext cx="88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http://www.devicemart.co.kr/goods/view?no=1273487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29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F40A7-CCD6-4B8D-9C79-74E21A11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LCD </a:t>
            </a:r>
            <a:r>
              <a:rPr lang="ko-KR" altLang="en-US"/>
              <a:t>연결 영상</a:t>
            </a:r>
            <a:endParaRPr lang="en-US" altLang="ko-KR"/>
          </a:p>
          <a:p>
            <a:pPr marL="0" indent="0">
              <a:buNone/>
            </a:pPr>
            <a:r>
              <a:rPr lang="en-US" altLang="ko-KR" dirty="0"/>
              <a:t>https://youtu.be/cUScoj-n6zg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56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3D4C2-C291-42C3-991A-C48CF858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BC3DF41-36C3-41EA-802D-6E48D37FA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" y="562997"/>
            <a:ext cx="11970988" cy="56700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F2C19-6EC4-49A6-86DE-6AC02CFBF029}"/>
              </a:ext>
            </a:extLst>
          </p:cNvPr>
          <p:cNvSpPr txBox="1"/>
          <p:nvPr/>
        </p:nvSpPr>
        <p:spPr>
          <a:xfrm>
            <a:off x="218114" y="6414116"/>
            <a:ext cx="88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http://www.devicemart.co.kr/goods/view?no=1311414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28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61</Words>
  <Application>Microsoft Office PowerPoint</Application>
  <PresentationFormat>와이드스크린</PresentationFormat>
  <Paragraphs>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choisejun</dc:creator>
  <cp:lastModifiedBy>봄</cp:lastModifiedBy>
  <cp:revision>5</cp:revision>
  <dcterms:created xsi:type="dcterms:W3CDTF">2019-11-05T14:59:32Z</dcterms:created>
  <dcterms:modified xsi:type="dcterms:W3CDTF">2019-11-06T00:20:07Z</dcterms:modified>
</cp:coreProperties>
</file>